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9" r:id="rId3"/>
    <p:sldId id="410" r:id="rId4"/>
    <p:sldId id="413" r:id="rId5"/>
    <p:sldId id="414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24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 userDrawn="1"/>
        </p:nvSpPr>
        <p:spPr>
          <a:xfrm>
            <a:off x="-20161" y="-187"/>
            <a:ext cx="12857163" cy="723175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png"/><Relationship Id="rId14" Type="http://schemas.openxmlformats.org/officeDocument/2006/relationships/image" Target="../media/image1.jpeg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-20161" y="-187"/>
            <a:ext cx="12857163" cy="7231757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3" descr="E:\A汽车服务企业项目\客户设计案例\微信图片_20180503193713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0275" y="5485765"/>
            <a:ext cx="1883410" cy="8286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4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7.xml"/><Relationship Id="rId3" Type="http://schemas.openxmlformats.org/officeDocument/2006/relationships/image" Target="../media/image25.png"/><Relationship Id="rId2" Type="http://schemas.openxmlformats.org/officeDocument/2006/relationships/tags" Target="../tags/tag66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6.xml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tags" Target="../tags/tag55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7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8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9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0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59" y="-187"/>
            <a:ext cx="12857163" cy="723175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3" descr="E:\A汽车服务企业项目\客户设计案例\微信图片_201805031937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" y="86360"/>
            <a:ext cx="1827530" cy="8045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1097915" y="4239260"/>
            <a:ext cx="10241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7200" b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优品汽车门店及学员风采</a:t>
            </a:r>
            <a:endParaRPr lang="zh-CN" altLang="en-US" sz="7200" b="1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5270" y="166370"/>
            <a:ext cx="4509135" cy="3458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0" y="2958465"/>
            <a:ext cx="4899025" cy="37998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feec5eb6c6b8086b79fb46f5fbe6aa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51960" y="2649220"/>
            <a:ext cx="3374390" cy="4092575"/>
          </a:xfrm>
          <a:prstGeom prst="rect">
            <a:avLst/>
          </a:prstGeom>
        </p:spPr>
      </p:pic>
      <p:pic>
        <p:nvPicPr>
          <p:cNvPr id="11" name="图片 10" descr="061d340240a5cf2fb069c5fa03b303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1455" y="1113790"/>
            <a:ext cx="4360545" cy="3270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微信图片_2019112713123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962525" y="2493645"/>
            <a:ext cx="3295015" cy="4101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4638" r="23570"/>
          <a:stretch>
            <a:fillRect/>
          </a:stretch>
        </p:blipFill>
        <p:spPr>
          <a:xfrm>
            <a:off x="8554085" y="398145"/>
            <a:ext cx="3347720" cy="4411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7655" y="399415"/>
            <a:ext cx="5434330" cy="35915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l="7407" r="4317"/>
          <a:stretch>
            <a:fillRect/>
          </a:stretch>
        </p:blipFill>
        <p:spPr>
          <a:xfrm>
            <a:off x="3340100" y="3202940"/>
            <a:ext cx="5512435" cy="3852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718560" y="3806190"/>
            <a:ext cx="47548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7200" b="1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谢谢观看！</a:t>
            </a:r>
            <a:endParaRPr lang="zh-CN" altLang="en-US" sz="7200" b="1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" name="矩形 66"/>
          <p:cNvSpPr/>
          <p:nvPr/>
        </p:nvSpPr>
        <p:spPr>
          <a:xfrm>
            <a:off x="-20161" y="-187"/>
            <a:ext cx="12857163" cy="723175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l="9424" t="-13877" r="-9424" b="13877"/>
          <a:stretch>
            <a:fillRect/>
          </a:stretch>
        </p:blipFill>
        <p:spPr>
          <a:xfrm>
            <a:off x="7633970" y="66040"/>
            <a:ext cx="5544185" cy="4170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8180" b="6542"/>
          <a:stretch>
            <a:fillRect/>
          </a:stretch>
        </p:blipFill>
        <p:spPr>
          <a:xfrm>
            <a:off x="3407410" y="2952750"/>
            <a:ext cx="4984115" cy="3817620"/>
          </a:xfrm>
          <a:prstGeom prst="rect">
            <a:avLst/>
          </a:prstGeom>
        </p:spPr>
      </p:pic>
      <p:pic>
        <p:nvPicPr>
          <p:cNvPr id="4" name="图片 3" descr="E:\A汽车服务企业项目\客户设计案例\微信图片_201805031937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0785" y="5965825"/>
            <a:ext cx="1827530" cy="8045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6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7460" y="541020"/>
            <a:ext cx="4655820" cy="3493135"/>
          </a:xfrm>
          <a:prstGeom prst="rect">
            <a:avLst/>
          </a:prstGeom>
        </p:spPr>
      </p:pic>
      <p:pic>
        <p:nvPicPr>
          <p:cNvPr id="9" name="图片 8" descr="3acf55e390e9d4cd52d0386b757fbd1"/>
          <p:cNvPicPr>
            <a:picLocks noChangeAspect="1"/>
          </p:cNvPicPr>
          <p:nvPr/>
        </p:nvPicPr>
        <p:blipFill>
          <a:blip r:embed="rId2"/>
          <a:srcRect l="4513"/>
          <a:stretch>
            <a:fillRect/>
          </a:stretch>
        </p:blipFill>
        <p:spPr>
          <a:xfrm>
            <a:off x="3589655" y="3028315"/>
            <a:ext cx="4732655" cy="3717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t="16667" b="8041"/>
          <a:stretch>
            <a:fillRect/>
          </a:stretch>
        </p:blipFill>
        <p:spPr>
          <a:xfrm>
            <a:off x="7334885" y="532130"/>
            <a:ext cx="4857115" cy="36804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t="15469"/>
          <a:stretch>
            <a:fillRect/>
          </a:stretch>
        </p:blipFill>
        <p:spPr>
          <a:xfrm>
            <a:off x="3398520" y="3208020"/>
            <a:ext cx="4754245" cy="3842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551"/>
          <a:stretch>
            <a:fillRect/>
          </a:stretch>
        </p:blipFill>
        <p:spPr>
          <a:xfrm>
            <a:off x="7281545" y="464820"/>
            <a:ext cx="5109845" cy="3545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15" y="3094355"/>
            <a:ext cx="5062220" cy="39293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3730" y="309245"/>
            <a:ext cx="5287010" cy="35325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b="2168"/>
          <a:stretch>
            <a:fillRect/>
          </a:stretch>
        </p:blipFill>
        <p:spPr>
          <a:xfrm>
            <a:off x="3324860" y="3131185"/>
            <a:ext cx="4853940" cy="39268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1893"/>
          <a:stretch>
            <a:fillRect/>
          </a:stretch>
        </p:blipFill>
        <p:spPr>
          <a:xfrm>
            <a:off x="7447915" y="484505"/>
            <a:ext cx="4859020" cy="3368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6624"/>
          <a:stretch>
            <a:fillRect/>
          </a:stretch>
        </p:blipFill>
        <p:spPr>
          <a:xfrm>
            <a:off x="3421380" y="3137535"/>
            <a:ext cx="4808855" cy="38074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20427"/>
          <a:stretch>
            <a:fillRect/>
          </a:stretch>
        </p:blipFill>
        <p:spPr>
          <a:xfrm>
            <a:off x="7070725" y="372745"/>
            <a:ext cx="5217160" cy="3686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t="4514" b="5153"/>
          <a:stretch>
            <a:fillRect/>
          </a:stretch>
        </p:blipFill>
        <p:spPr>
          <a:xfrm>
            <a:off x="3357880" y="3086735"/>
            <a:ext cx="4974590" cy="3889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6124" b="16546"/>
          <a:stretch>
            <a:fillRect/>
          </a:stretch>
        </p:blipFill>
        <p:spPr>
          <a:xfrm>
            <a:off x="7183755" y="175260"/>
            <a:ext cx="5140960" cy="35852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745" y="3119755"/>
            <a:ext cx="5097145" cy="3886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heel spokes="8"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5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5.xml><?xml version="1.0" encoding="utf-8"?>
<p:tagLst xmlns:p="http://schemas.openxmlformats.org/presentationml/2006/main">
  <p:tag name="REFSHAPE" val="276857540"/>
  <p:tag name="KSO_WM_UNIT_PLACING_PICTURE_USER_VIEWPORT" val="{&quot;height&quot;:3936,&quot;width&quot;:5139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UNIT_PLACING_PICTURE_USER_VIEWPORT" val="{&quot;height&quot;:4412,&quot;width&quot;:3343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演示</Application>
  <PresentationFormat>宽屏</PresentationFormat>
  <Paragraphs>4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优品客服梁晓梅</cp:lastModifiedBy>
  <cp:revision>178</cp:revision>
  <dcterms:created xsi:type="dcterms:W3CDTF">2019-06-19T02:08:00Z</dcterms:created>
  <dcterms:modified xsi:type="dcterms:W3CDTF">2020-05-07T01:36:29Z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